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Meditation for </a:t>
            </a:r>
            <a:br>
              <a:rPr lang="en-US" dirty="0"/>
            </a:br>
            <a:r>
              <a:rPr lang="en-US" dirty="0"/>
              <a:t>Grief and Overwhelm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Courtney Butler C-IAYT, 500 E.R.Y.T., Certified Solution Focused Coach, Stress Management Specialist.</a:t>
            </a:r>
          </a:p>
        </p:txBody>
      </p:sp>
      <p:pic>
        <p:nvPicPr>
          <p:cNvPr id="4" name="Mediation For Grief Or Overwhelm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9820" y="5798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</TotalTime>
  <Words>25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Savon</vt:lpstr>
      <vt:lpstr>Meditation for  Grief and Overwhelm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 for  Grief and Overwhelm</dc:title>
  <dc:creator>Courtney Butler</dc:creator>
  <cp:lastModifiedBy>Courtney Butler</cp:lastModifiedBy>
  <cp:revision>1</cp:revision>
  <dcterms:created xsi:type="dcterms:W3CDTF">2017-04-17T00:49:53Z</dcterms:created>
  <dcterms:modified xsi:type="dcterms:W3CDTF">2017-04-17T00:52:03Z</dcterms:modified>
</cp:coreProperties>
</file>